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98" r:id="rId5"/>
    <p:sldId id="306" r:id="rId6"/>
    <p:sldId id="263" r:id="rId7"/>
    <p:sldId id="301" r:id="rId8"/>
    <p:sldId id="305" r:id="rId9"/>
    <p:sldId id="303" r:id="rId10"/>
    <p:sldId id="30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25" autoAdjust="0"/>
    <p:restoredTop sz="94619" autoAdjust="0"/>
  </p:normalViewPr>
  <p:slideViewPr>
    <p:cSldViewPr snapToGrid="0">
      <p:cViewPr varScale="1">
        <p:scale>
          <a:sx n="87" d="100"/>
          <a:sy n="87" d="100"/>
        </p:scale>
        <p:origin x="102" y="5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43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465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783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3595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9257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3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93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8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613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12/7/2023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89" y="578681"/>
            <a:ext cx="4334836" cy="285031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Austin Center Joint Economic Development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68" y="3857454"/>
            <a:ext cx="3659246" cy="234982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ANNUAL MEETING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DECEMBER 6, 2023</a:t>
            </a:r>
          </a:p>
        </p:txBody>
      </p:sp>
      <p:cxnSp>
        <p:nvCxnSpPr>
          <p:cNvPr id="51" name="Straight Connector 4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ED876CB-9F23-319A-83D3-0F81CDC2A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9" r="21034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39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Overview of the District 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346910-4318-DB5F-E48D-3AF7405600AD}"/>
              </a:ext>
            </a:extLst>
          </p:cNvPr>
          <p:cNvSpPr txBox="1">
            <a:spLocks/>
          </p:cNvSpPr>
          <p:nvPr/>
        </p:nvSpPr>
        <p:spPr>
          <a:xfrm>
            <a:off x="999744" y="2326767"/>
            <a:ext cx="9906382" cy="262623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Support development and redevelopment to create and/or 	preserve jobs &amp; employment opportunities within the 	Austin Interchange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Miami Twp. - 57%; Miamisburg – 23%; Springboro – 20%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C563BE-5EEF-2170-1A15-7B75C79E41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1428" y="286603"/>
            <a:ext cx="1688503" cy="9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54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83589D02-CCFC-A476-2DF4-674628DC8CB0}"/>
              </a:ext>
            </a:extLst>
          </p:cNvPr>
          <p:cNvSpPr/>
          <p:nvPr/>
        </p:nvSpPr>
        <p:spPr>
          <a:xfrm>
            <a:off x="0" y="4423410"/>
            <a:ext cx="12192000" cy="24345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6046DE-11D7-100F-04B4-8A59C000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364" y="0"/>
            <a:ext cx="8832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1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2023 In Review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346910-4318-DB5F-E48D-3AF7405600AD}"/>
              </a:ext>
            </a:extLst>
          </p:cNvPr>
          <p:cNvSpPr txBox="1">
            <a:spLocks/>
          </p:cNvSpPr>
          <p:nvPr/>
        </p:nvSpPr>
        <p:spPr>
          <a:xfrm>
            <a:off x="999744" y="2326767"/>
            <a:ext cx="9553956" cy="3035808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Continued success of the interchange enhancement 	maintenance program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Capital items – replaced entry sign letters, irrigation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Retired the District’s SIB Loan (4 years early) for a savings of 	$32,000.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Authorized the investment of interim funds (up to $750,000)	in Star Ohio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066F5-D099-2257-13A1-D9D18D4C9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5632" y="286603"/>
            <a:ext cx="1688503" cy="99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978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94C637-37C7-1ECE-7EC5-BF3869FB2E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173" y="165735"/>
            <a:ext cx="1741182" cy="10229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07DF9A-5C12-F8C1-AF05-E6764B1D0575}"/>
              </a:ext>
            </a:extLst>
          </p:cNvPr>
          <p:cNvSpPr txBox="1"/>
          <p:nvPr/>
        </p:nvSpPr>
        <p:spPr>
          <a:xfrm>
            <a:off x="9244507" y="2905780"/>
            <a:ext cx="23714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2024 BUDGET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D905FB-131A-9FC5-F511-63F59088A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410" y="165735"/>
            <a:ext cx="6843304" cy="22745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27A444-4A76-53E8-9913-7B823E8CC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409" y="5289530"/>
            <a:ext cx="6843303" cy="1019830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0A8BAAA-B18A-FB84-C95F-DF648E4A92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97" y="2636192"/>
          <a:ext cx="6923215" cy="245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5324341" imgH="2457411" progId="Excel.Sheet.12">
                  <p:embed/>
                </p:oleObj>
              </mc:Choice>
              <mc:Fallback>
                <p:oleObj name="Worksheet" r:id="rId5" imgW="5324341" imgH="2457411" progId="Excel.Shee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20A8BAAA-B18A-FB84-C95F-DF648E4A92A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97" y="2636192"/>
                        <a:ext cx="6923215" cy="24574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7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C86D3-8FD1-4F47-A319-7D0542E48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/>
              <a:t>2024 Plans for the District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5346910-4318-DB5F-E48D-3AF7405600AD}"/>
              </a:ext>
            </a:extLst>
          </p:cNvPr>
          <p:cNvSpPr txBox="1">
            <a:spLocks/>
          </p:cNvSpPr>
          <p:nvPr/>
        </p:nvSpPr>
        <p:spPr>
          <a:xfrm>
            <a:off x="999744" y="2326767"/>
            <a:ext cx="10792206" cy="3140583"/>
          </a:xfrm>
          <a:prstGeom prst="rect">
            <a:avLst/>
          </a:prstGeom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7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3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1</a:t>
            </a:r>
            <a:r>
              <a:rPr lang="en-US" sz="2400" baseline="30000" dirty="0">
                <a:latin typeface="+mj-lt"/>
              </a:rPr>
              <a:t>st</a:t>
            </a:r>
            <a:r>
              <a:rPr lang="en-US" sz="2400" dirty="0">
                <a:latin typeface="+mj-lt"/>
              </a:rPr>
              <a:t> class enhancement maintenance program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Assist member jurisdictions and economic development as needed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Develop marketing plan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400" dirty="0">
                <a:latin typeface="+mj-lt"/>
              </a:rPr>
              <a:t>Continue to address long-term capital maintenance needs</a:t>
            </a:r>
          </a:p>
          <a:p>
            <a:pPr lvl="3">
              <a:buFont typeface="Wingdings" panose="05000000000000000000" pitchFamily="2" charset="2"/>
              <a:buChar char="q"/>
            </a:pPr>
            <a:r>
              <a:rPr lang="en-US" sz="2000" dirty="0">
                <a:latin typeface="+mj-lt"/>
              </a:rPr>
              <a:t>Stamped concrete replacement</a:t>
            </a:r>
          </a:p>
          <a:p>
            <a:pPr>
              <a:buFont typeface="Wingdings" panose="05000000000000000000" pitchFamily="2" charset="2"/>
              <a:buChar char="q"/>
            </a:pPr>
            <a:endParaRPr lang="en-US" sz="2400" dirty="0">
              <a:latin typeface="+mj-lt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1066F5-D099-2257-13A1-D9D18D4C93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3164" y="276027"/>
            <a:ext cx="1655735" cy="97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665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489" y="578681"/>
            <a:ext cx="4334836" cy="2850319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Austin Center Joint Economic Development District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668" y="3857454"/>
            <a:ext cx="3659246" cy="2349823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FFFFFF"/>
                </a:solidFill>
              </a:rPr>
              <a:t>ANNUAL MEETING </a:t>
            </a:r>
          </a:p>
          <a:p>
            <a:r>
              <a:rPr lang="en-US" sz="2000" dirty="0">
                <a:solidFill>
                  <a:srgbClr val="FFFFFF"/>
                </a:solidFill>
              </a:rPr>
              <a:t>DECEMBER 6, 2023</a:t>
            </a:r>
          </a:p>
        </p:txBody>
      </p:sp>
      <p:cxnSp>
        <p:nvCxnSpPr>
          <p:cNvPr id="51" name="Straight Connector 4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ED876CB-9F23-319A-83D3-0F81CDC2A0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89" r="21034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079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1_RetrospectVTI">
  <a:themeElements>
    <a:clrScheme name="Custom 34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C7016"/>
      </a:accent1>
      <a:accent2>
        <a:srgbClr val="F8931D"/>
      </a:accent2>
      <a:accent3>
        <a:srgbClr val="CE8D3E"/>
      </a:accent3>
      <a:accent4>
        <a:srgbClr val="E64823"/>
      </a:accent4>
      <a:accent5>
        <a:srgbClr val="FFCA08"/>
      </a:accent5>
      <a:accent6>
        <a:srgbClr val="9C6A6A"/>
      </a:accent6>
      <a:hlink>
        <a:srgbClr val="2998E3"/>
      </a:hlink>
      <a:folHlink>
        <a:srgbClr val="7F723D"/>
      </a:folHlink>
    </a:clrScheme>
    <a:fontScheme name="Retrospect">
      <a:majorFont>
        <a:latin typeface="Bookman Old Style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Override1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2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3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ppt/theme/themeOverride4.xml><?xml version="1.0" encoding="utf-8"?>
<a:themeOverride xmlns:a="http://schemas.openxmlformats.org/drawingml/2006/main">
  <a:clrScheme name="Parcel">
    <a:dk1>
      <a:srgbClr val="000000"/>
    </a:dk1>
    <a:lt1>
      <a:srgbClr val="FFFFFF"/>
    </a:lt1>
    <a:dk2>
      <a:srgbClr val="4A5356"/>
    </a:dk2>
    <a:lt2>
      <a:srgbClr val="E8E3CE"/>
    </a:lt2>
    <a:accent1>
      <a:srgbClr val="F6A21D"/>
    </a:accent1>
    <a:accent2>
      <a:srgbClr val="9BAFB5"/>
    </a:accent2>
    <a:accent3>
      <a:srgbClr val="C96731"/>
    </a:accent3>
    <a:accent4>
      <a:srgbClr val="9CA383"/>
    </a:accent4>
    <a:accent5>
      <a:srgbClr val="87795D"/>
    </a:accent5>
    <a:accent6>
      <a:srgbClr val="A0988C"/>
    </a:accent6>
    <a:hlink>
      <a:srgbClr val="00B0F0"/>
    </a:hlink>
    <a:folHlink>
      <a:srgbClr val="738F9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3932EF5-314F-409E-8020-FEE5FA0795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03EEFF0-FB57-4CB4-8BFC-DF397689E2E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A3F7EDC-E5B4-4BBC-9D2A-CBE6D46C37A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{698E450F-5B53-4222-90B7-C310BF0A79F9}tf22712842_win32</Template>
  <TotalTime>87</TotalTime>
  <Words>150</Words>
  <Application>Microsoft Office PowerPoint</Application>
  <PresentationFormat>Widescreen</PresentationFormat>
  <Paragraphs>21</Paragraphs>
  <Slides>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Bookman Old Style</vt:lpstr>
      <vt:lpstr>Calibri</vt:lpstr>
      <vt:lpstr>Franklin Gothic Book</vt:lpstr>
      <vt:lpstr>Wingdings</vt:lpstr>
      <vt:lpstr>1_RetrospectVTI</vt:lpstr>
      <vt:lpstr>Worksheet</vt:lpstr>
      <vt:lpstr>Austin Center Joint Economic Development District</vt:lpstr>
      <vt:lpstr>Overview of the District </vt:lpstr>
      <vt:lpstr>PowerPoint Presentation</vt:lpstr>
      <vt:lpstr>2023 In Review</vt:lpstr>
      <vt:lpstr>PowerPoint Presentation</vt:lpstr>
      <vt:lpstr>2024 Plans for the District</vt:lpstr>
      <vt:lpstr>Austin Center Joint Economic Development District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Austin Center Joint Economic Development District</dc:title>
  <dc:creator>Jennifer Johns</dc:creator>
  <cp:lastModifiedBy>Priest, Erica</cp:lastModifiedBy>
  <cp:revision>3</cp:revision>
  <dcterms:created xsi:type="dcterms:W3CDTF">2022-12-01T01:34:10Z</dcterms:created>
  <dcterms:modified xsi:type="dcterms:W3CDTF">2023-12-07T15:50:57Z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